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6"/>
  </p:notesMasterIdLst>
  <p:handoutMasterIdLst>
    <p:handoutMasterId r:id="rId37"/>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86" r:id="rId21"/>
    <p:sldId id="290" r:id="rId22"/>
    <p:sldId id="293" r:id="rId23"/>
    <p:sldId id="288" r:id="rId24"/>
    <p:sldId id="292" r:id="rId25"/>
    <p:sldId id="289" r:id="rId26"/>
    <p:sldId id="269" r:id="rId27"/>
    <p:sldId id="258" r:id="rId28"/>
    <p:sldId id="259" r:id="rId29"/>
    <p:sldId id="260" r:id="rId30"/>
    <p:sldId id="270" r:id="rId31"/>
    <p:sldId id="262" r:id="rId32"/>
    <p:sldId id="271" r:id="rId33"/>
    <p:sldId id="272" r:id="rId34"/>
    <p:sldId id="274" r:id="rId3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83" d="100"/>
          <a:sy n="83" d="100"/>
        </p:scale>
        <p:origin x="686" y="77"/>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D8C-473F-91FD-A876418816A2}"/>
              </c:ext>
            </c:extLst>
          </c:dPt>
          <c:dPt>
            <c:idx val="1"/>
            <c:bubble3D val="0"/>
            <c:spPr>
              <a:solidFill>
                <a:schemeClr val="accent1">
                  <a:alpha val="50000"/>
                </a:schemeClr>
              </a:solidFill>
              <a:ln w="19050">
                <a:noFill/>
              </a:ln>
              <a:effectLst/>
            </c:spPr>
            <c:extLst>
              <c:ext xmlns:c16="http://schemas.microsoft.com/office/drawing/2014/chart" uri="{C3380CC4-5D6E-409C-BE32-E72D297353CC}">
                <c16:uniqueId val="{00000001-3E0A-4A49-A520-6FB0B0F00448}"/>
              </c:ext>
            </c:extLst>
          </c:dPt>
          <c:dPt>
            <c:idx val="2"/>
            <c:bubble3D val="0"/>
            <c:spPr>
              <a:solidFill>
                <a:schemeClr val="accent3"/>
              </a:solidFill>
              <a:ln w="19050">
                <a:noFill/>
              </a:ln>
              <a:effectLst/>
            </c:spPr>
            <c:extLst>
              <c:ext xmlns:c16="http://schemas.microsoft.com/office/drawing/2014/chart" uri="{C3380CC4-5D6E-409C-BE32-E72D297353CC}">
                <c16:uniqueId val="{00000005-7D8C-473F-91FD-A876418816A2}"/>
              </c:ext>
            </c:extLst>
          </c:dPt>
          <c:dPt>
            <c:idx val="3"/>
            <c:bubble3D val="0"/>
            <c:spPr>
              <a:solidFill>
                <a:schemeClr val="accent4"/>
              </a:solidFill>
              <a:ln w="19050">
                <a:noFill/>
              </a:ln>
              <a:effectLst/>
            </c:spPr>
            <c:extLst>
              <c:ext xmlns:c16="http://schemas.microsoft.com/office/drawing/2014/chart" uri="{C3380CC4-5D6E-409C-BE32-E72D297353CC}">
                <c16:uniqueId val="{00000002-3E0A-4A49-A520-6FB0B0F00448}"/>
              </c:ext>
            </c:extLst>
          </c:dPt>
          <c:dPt>
            <c:idx val="4"/>
            <c:bubble3D val="0"/>
            <c:spPr>
              <a:solidFill>
                <a:schemeClr val="accent2"/>
              </a:solidFill>
              <a:ln w="19050">
                <a:noFill/>
              </a:ln>
              <a:effectLst/>
            </c:spPr>
            <c:extLst>
              <c:ext xmlns:c16="http://schemas.microsoft.com/office/drawing/2014/chart" uri="{C3380CC4-5D6E-409C-BE32-E72D297353CC}">
                <c16:uniqueId val="{00000003-3E0A-4A49-A520-6FB0B0F00448}"/>
              </c:ext>
            </c:extLst>
          </c:dPt>
          <c:dPt>
            <c:idx val="5"/>
            <c:bubble3D val="0"/>
            <c:spPr>
              <a:solidFill>
                <a:schemeClr val="accent2">
                  <a:alpha val="50000"/>
                </a:schemeClr>
              </a:solidFill>
              <a:ln w="19050">
                <a:noFill/>
              </a:ln>
              <a:effectLst/>
            </c:spPr>
            <c:extLst>
              <c:ext xmlns:c16="http://schemas.microsoft.com/office/drawing/2014/chart" uri="{C3380CC4-5D6E-409C-BE32-E72D297353CC}">
                <c16:uniqueId val="{00000004-3E0A-4A49-A520-6FB0B0F00448}"/>
              </c:ext>
            </c:extLst>
          </c:dPt>
          <c:cat>
            <c:strRef>
              <c:f>Sheet1!$A$2:$A$7</c:f>
              <c:strCache>
                <c:ptCount val="4"/>
                <c:pt idx="0">
                  <c:v>1st Qtr</c:v>
                </c:pt>
                <c:pt idx="1">
                  <c:v>2nd Qtr</c:v>
                </c:pt>
                <c:pt idx="2">
                  <c:v>3rd Qtr</c:v>
                </c:pt>
                <c:pt idx="3">
                  <c:v>4th Qtr</c:v>
                </c:pt>
              </c:strCache>
            </c:strRef>
          </c:cat>
          <c:val>
            <c:numRef>
              <c:f>Sheet1!$B$2:$B$7</c:f>
              <c:numCache>
                <c:formatCode>General</c:formatCode>
                <c:ptCount val="6"/>
                <c:pt idx="0">
                  <c:v>30</c:v>
                </c:pt>
                <c:pt idx="1">
                  <c:v>25</c:v>
                </c:pt>
                <c:pt idx="2">
                  <c:v>20</c:v>
                </c:pt>
                <c:pt idx="3">
                  <c:v>10</c:v>
                </c:pt>
                <c:pt idx="4">
                  <c:v>10</c:v>
                </c:pt>
                <c:pt idx="5">
                  <c:v>5</c:v>
                </c:pt>
              </c:numCache>
            </c:numRef>
          </c:val>
          <c:extLst>
            <c:ext xmlns:c16="http://schemas.microsoft.com/office/drawing/2014/chart" uri="{C3380CC4-5D6E-409C-BE32-E72D297353CC}">
              <c16:uniqueId val="{00000000-3E0A-4A49-A520-6FB0B0F00448}"/>
            </c:ext>
          </c:extLst>
        </c:ser>
        <c:dLbls>
          <c:showLegendKey val="0"/>
          <c:showVal val="0"/>
          <c:showCatName val="0"/>
          <c:showSerName val="0"/>
          <c:showPercent val="0"/>
          <c:showBubbleSize val="0"/>
          <c:showLeaderLines val="1"/>
        </c:dLbls>
        <c:firstSliceAng val="0"/>
        <c:holeSize val="52"/>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21.09.2022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png>
</file>

<file path=ppt/media/image2.svg>
</file>

<file path=ppt/media/image20.jpg>
</file>

<file path=ppt/media/image21.jpg>
</file>

<file path=ppt/media/image22.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21.09.2022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0.jp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2028277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Tree>
    <p:extLst>
      <p:ext uri="{BB962C8B-B14F-4D97-AF65-F5344CB8AC3E}">
        <p14:creationId xmlns:p14="http://schemas.microsoft.com/office/powerpoint/2010/main" val="5806777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Tree>
    <p:extLst>
      <p:ext uri="{BB962C8B-B14F-4D97-AF65-F5344CB8AC3E}">
        <p14:creationId xmlns:p14="http://schemas.microsoft.com/office/powerpoint/2010/main" val="609176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Jordan Reed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Items, Weapons</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20</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1769371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Tree>
    <p:extLst>
      <p:ext uri="{BB962C8B-B14F-4D97-AF65-F5344CB8AC3E}">
        <p14:creationId xmlns:p14="http://schemas.microsoft.com/office/powerpoint/2010/main" val="4016659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Dan Blanchette</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Audio Manager, Level Design</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22</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42395167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Boat on sunset sea">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rotWithShape="1">
          <a:blip r:embed="rId2"/>
          <a:srcRect t="9439" b="9439"/>
          <a:stretch/>
        </p:blipFill>
        <p:spPr/>
      </p:pic>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p:txBody>
          <a:bodyPr/>
          <a:lstStyle/>
          <a:p>
            <a:r>
              <a:rPr lang="en-US" dirty="0"/>
              <a:t>TEXT LAYOUT 02</a:t>
            </a:r>
            <a:endParaRPr lang="ru-RU" dirty="0"/>
          </a:p>
        </p:txBody>
      </p:sp>
      <p:sp>
        <p:nvSpPr>
          <p:cNvPr id="3" name="Footer Placeholder 2">
            <a:extLst>
              <a:ext uri="{FF2B5EF4-FFF2-40B4-BE49-F238E27FC236}">
                <a16:creationId xmlns:a16="http://schemas.microsoft.com/office/drawing/2014/main" id="{56F8E1FB-FE5C-46BC-83C4-88721E70C4E1}"/>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24</a:t>
            </a:fld>
            <a:endParaRPr lang="ru-RU" dirty="0"/>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p:txBody>
          <a:bodyPr/>
          <a:lstStyle/>
          <a:p>
            <a:r>
              <a:rPr lang="en-US" dirty="0"/>
              <a:t>Lorem ipsum dolor sit amet, constituter adipescent elit. Maecenas porttitor congue massa. Nunc viverra imperdiet enim. Fusce est. Vivamus a tellus.</a:t>
            </a:r>
          </a:p>
          <a:p>
            <a:r>
              <a:rPr lang="en-US" dirty="0"/>
              <a:t>Pellentesque habitant morbi tristique senectus et netus et malesuada fames ac turpis egestas. Proin pharetra nonummy pede. Mauris et orci.</a:t>
            </a:r>
          </a:p>
          <a:p>
            <a:endParaRPr lang="ru-RU"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p:txBody>
          <a:bodyPr/>
          <a:lstStyle/>
          <a:p>
            <a:r>
              <a:rPr lang="en-US" dirty="0"/>
              <a:t>Lorem ipsum dolor sit amet, constituter adipescent elit</a:t>
            </a:r>
          </a:p>
        </p:txBody>
      </p:sp>
      <p:sp>
        <p:nvSpPr>
          <p:cNvPr id="25" name="Text Placeholder 24">
            <a:extLst>
              <a:ext uri="{FF2B5EF4-FFF2-40B4-BE49-F238E27FC236}">
                <a16:creationId xmlns:a16="http://schemas.microsoft.com/office/drawing/2014/main" id="{37B0312A-C970-4CA1-A36F-1BB0C930FBEF}"/>
              </a:ext>
            </a:extLst>
          </p:cNvPr>
          <p:cNvSpPr>
            <a:spLocks noGrp="1"/>
          </p:cNvSpPr>
          <p:nvPr>
            <p:ph type="body" sz="quarter" idx="17"/>
          </p:nvPr>
        </p:nvSpPr>
        <p:spPr/>
        <p:txBody>
          <a:bodyPr/>
          <a:lstStyle/>
          <a:p>
            <a:r>
              <a:rPr lang="en-US" dirty="0"/>
              <a:t>Lorem ipsum dolor sit amet, constituter adipescent elit. Maecenas porttitor congue massa. Fusce posuere, magna sed pulvinar ultricies</a:t>
            </a:r>
          </a:p>
        </p:txBody>
      </p:sp>
    </p:spTree>
    <p:extLst>
      <p:ext uri="{BB962C8B-B14F-4D97-AF65-F5344CB8AC3E}">
        <p14:creationId xmlns:p14="http://schemas.microsoft.com/office/powerpoint/2010/main" val="2023535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a:t>COMPARISON</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p:txBody>
          <a:bodyPr>
            <a:normAutofit fontScale="92500" lnSpcReduction="20000"/>
          </a:bodyPr>
          <a:lstStyle/>
          <a:p>
            <a:r>
              <a:rPr lang="en-US" dirty="0"/>
              <a:t>SECTION 1 TITLE</a:t>
            </a:r>
            <a:endParaRPr lang="ru-RU" dirty="0"/>
          </a:p>
        </p:txBody>
      </p:sp>
      <p:sp>
        <p:nvSpPr>
          <p:cNvPr id="4" name="Footer Placeholder 3">
            <a:extLst>
              <a:ext uri="{FF2B5EF4-FFF2-40B4-BE49-F238E27FC236}">
                <a16:creationId xmlns:a16="http://schemas.microsoft.com/office/drawing/2014/main" id="{4C5FF61B-147F-4149-9E50-36696641E103}"/>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25</a:t>
            </a:fld>
            <a:endParaRPr lang="ru-RU" dirty="0"/>
          </a:p>
        </p:txBody>
      </p:sp>
      <p:sp>
        <p:nvSpPr>
          <p:cNvPr id="6" name="Text Placeholder 5">
            <a:extLst>
              <a:ext uri="{FF2B5EF4-FFF2-40B4-BE49-F238E27FC236}">
                <a16:creationId xmlns:a16="http://schemas.microsoft.com/office/drawing/2014/main" id="{55C6D235-86D2-43F6-A7D1-0DD3DC936D3D}"/>
              </a:ext>
            </a:extLst>
          </p:cNvPr>
          <p:cNvSpPr>
            <a:spLocks noGrp="1"/>
          </p:cNvSpPr>
          <p:nvPr>
            <p:ph type="body" sz="quarter" idx="16"/>
          </p:nvPr>
        </p:nvSpPr>
        <p:spPr/>
        <p:txBody>
          <a:bodyPr/>
          <a:lstStyle/>
          <a:p>
            <a:r>
              <a:rPr lang="en-US" dirty="0"/>
              <a:t>Lorem ipsum dolor sit amet, consectetuer adipiscing elit.</a:t>
            </a:r>
            <a:br>
              <a:rPr lang="en-US" dirty="0"/>
            </a:br>
            <a:r>
              <a:rPr lang="en-US" dirty="0"/>
              <a:t>Maecenas porttitor congue massa</a:t>
            </a:r>
            <a:endParaRPr lang="ru-RU"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p:txBody>
          <a:bodyPr>
            <a:normAutofit fontScale="92500" lnSpcReduction="20000"/>
          </a:bodyPr>
          <a:lstStyle/>
          <a:p>
            <a:r>
              <a:rPr lang="en-US" dirty="0"/>
              <a:t>SECTION 2 TITLE</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sz="quarter" idx="20"/>
          </p:nvPr>
        </p:nvSpPr>
        <p:spPr/>
        <p:txBody>
          <a:bodyPr/>
          <a:lstStyle/>
          <a:p>
            <a:r>
              <a:rPr lang="en-US" dirty="0"/>
              <a:t>Lorem ipsum dolor sit amet, consectetuer adipiscing elit. Maecenas porttitor congue massa. Fusce posuere, magna sed pulvinar ultricies, purus lectus malesuada libero, sit amet commodo magna eros quis urna.</a:t>
            </a:r>
          </a:p>
          <a:p>
            <a:r>
              <a:rPr lang="en-US" dirty="0"/>
              <a:t>Nunc viverra imperdiet enim. Fusce est. Vivamus a tellus.</a:t>
            </a:r>
          </a:p>
          <a:p>
            <a:r>
              <a:rPr lang="en-US" dirty="0"/>
              <a:t>Pellentesque habitant morbi tristique senectus et netus et malesuada fames ac turpis egestas. Proin pharetra nonummy pede. Mauris et orci.</a:t>
            </a:r>
          </a:p>
          <a:p>
            <a:endParaRPr lang="ru-RU"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p:txBody>
          <a:bodyPr>
            <a:normAutofit/>
          </a:bodyPr>
          <a:lstStyle/>
          <a:p>
            <a:r>
              <a:rPr lang="en-US" dirty="0"/>
              <a:t>Lorem ipsum dolor sit amet, consectetuer adipiscing elit. Maecenas porttitor congue massa.</a:t>
            </a:r>
          </a:p>
          <a:p>
            <a:r>
              <a:rPr lang="en-US" dirty="0"/>
              <a:t>Nunc viverra imperdiet enim. Fusce est. Vivamus</a:t>
            </a:r>
            <a:br>
              <a:rPr lang="en-US" dirty="0"/>
            </a:br>
            <a:r>
              <a:rPr lang="en-US" dirty="0"/>
              <a:t>a tellus.</a:t>
            </a:r>
          </a:p>
          <a:p>
            <a:r>
              <a:rPr lang="en-US" dirty="0"/>
              <a:t>Pellentesque habitant morbi tristique senectus et netus et malesuada fames ac turpis egestas. Proin pharetra nonummy pede. Mauris et orci.</a:t>
            </a:r>
          </a:p>
          <a:p>
            <a:endParaRPr lang="ru-RU" dirty="0"/>
          </a:p>
        </p:txBody>
      </p:sp>
    </p:spTree>
    <p:extLst>
      <p:ext uri="{BB962C8B-B14F-4D97-AF65-F5344CB8AC3E}">
        <p14:creationId xmlns:p14="http://schemas.microsoft.com/office/powerpoint/2010/main" val="39535004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1AEBC-6D9D-4D30-BB4C-43FE1370375F}"/>
              </a:ext>
            </a:extLst>
          </p:cNvPr>
          <p:cNvSpPr>
            <a:spLocks noGrp="1"/>
          </p:cNvSpPr>
          <p:nvPr>
            <p:ph type="title"/>
          </p:nvPr>
        </p:nvSpPr>
        <p:spPr/>
        <p:txBody>
          <a:bodyPr/>
          <a:lstStyle/>
          <a:p>
            <a:r>
              <a:rPr lang="en-US" dirty="0"/>
              <a:t>CHART SLIDE</a:t>
            </a:r>
            <a:endParaRPr lang="ru-RU" dirty="0"/>
          </a:p>
        </p:txBody>
      </p:sp>
      <p:sp>
        <p:nvSpPr>
          <p:cNvPr id="3" name="Footer Placeholder 2">
            <a:extLst>
              <a:ext uri="{FF2B5EF4-FFF2-40B4-BE49-F238E27FC236}">
                <a16:creationId xmlns:a16="http://schemas.microsoft.com/office/drawing/2014/main" id="{93D7EDA2-3620-47DB-BD1A-9C3633AEB867}"/>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BEDAECDC-7310-4573-BE1D-3F708C83049D}"/>
              </a:ext>
            </a:extLst>
          </p:cNvPr>
          <p:cNvSpPr>
            <a:spLocks noGrp="1"/>
          </p:cNvSpPr>
          <p:nvPr>
            <p:ph type="sldNum" sz="quarter" idx="12"/>
          </p:nvPr>
        </p:nvSpPr>
        <p:spPr/>
        <p:txBody>
          <a:bodyPr/>
          <a:lstStyle/>
          <a:p>
            <a:fld id="{D495E168-DA5E-4888-8D8A-92B118324C14}" type="slidenum">
              <a:rPr lang="ru-RU" smtClean="0"/>
              <a:t>26</a:t>
            </a:fld>
            <a:endParaRPr lang="ru-RU" dirty="0"/>
          </a:p>
        </p:txBody>
      </p:sp>
      <p:sp>
        <p:nvSpPr>
          <p:cNvPr id="5" name="Text Placeholder 4">
            <a:extLst>
              <a:ext uri="{FF2B5EF4-FFF2-40B4-BE49-F238E27FC236}">
                <a16:creationId xmlns:a16="http://schemas.microsoft.com/office/drawing/2014/main" id="{C7BFDBF9-B20C-4919-9CE3-90C6CDC85BDD}"/>
              </a:ext>
            </a:extLst>
          </p:cNvPr>
          <p:cNvSpPr>
            <a:spLocks noGrp="1"/>
          </p:cNvSpPr>
          <p:nvPr>
            <p:ph type="body" sz="quarter" idx="16"/>
          </p:nvPr>
        </p:nvSpPr>
        <p:spPr>
          <a:xfrm>
            <a:off x="5649889" y="2592569"/>
            <a:ext cx="5630885" cy="836431"/>
          </a:xfrm>
        </p:spPr>
        <p:txBody>
          <a:bodyPr/>
          <a:lstStyle/>
          <a:p>
            <a:r>
              <a:rPr lang="en-US" dirty="0"/>
              <a:t>Lorem ipsum dolor sit amet, consectetuer adipiscing elit. Maecenas porttitor congue massa. Fusce posuere, magna sed pulvinar ultricies</a:t>
            </a:r>
            <a:endParaRPr lang="ru-RU" dirty="0"/>
          </a:p>
        </p:txBody>
      </p:sp>
      <p:sp>
        <p:nvSpPr>
          <p:cNvPr id="6" name="Text Placeholder 5">
            <a:extLst>
              <a:ext uri="{FF2B5EF4-FFF2-40B4-BE49-F238E27FC236}">
                <a16:creationId xmlns:a16="http://schemas.microsoft.com/office/drawing/2014/main" id="{FFE50F9B-A11D-40B9-B83F-DDF3E10343C1}"/>
              </a:ext>
            </a:extLst>
          </p:cNvPr>
          <p:cNvSpPr>
            <a:spLocks noGrp="1"/>
          </p:cNvSpPr>
          <p:nvPr>
            <p:ph type="body" idx="18"/>
          </p:nvPr>
        </p:nvSpPr>
        <p:spPr/>
        <p:txBody>
          <a:bodyPr/>
          <a:lstStyle/>
          <a:p>
            <a:r>
              <a:rPr lang="en-US" dirty="0"/>
              <a:t>30%</a:t>
            </a:r>
            <a:endParaRPr lang="ru-RU" dirty="0"/>
          </a:p>
        </p:txBody>
      </p:sp>
      <p:sp>
        <p:nvSpPr>
          <p:cNvPr id="7" name="Text Placeholder 6">
            <a:extLst>
              <a:ext uri="{FF2B5EF4-FFF2-40B4-BE49-F238E27FC236}">
                <a16:creationId xmlns:a16="http://schemas.microsoft.com/office/drawing/2014/main" id="{44C8D5B9-69C7-4696-B552-5307926F58E5}"/>
              </a:ext>
            </a:extLst>
          </p:cNvPr>
          <p:cNvSpPr>
            <a:spLocks noGrp="1"/>
          </p:cNvSpPr>
          <p:nvPr>
            <p:ph type="body" sz="quarter" idx="21"/>
          </p:nvPr>
        </p:nvSpPr>
        <p:spPr/>
        <p:txBody>
          <a:bodyPr/>
          <a:lstStyle/>
          <a:p>
            <a:r>
              <a:rPr lang="en-US" dirty="0"/>
              <a:t>Category Title</a:t>
            </a:r>
            <a:endParaRPr lang="ru-RU" dirty="0"/>
          </a:p>
        </p:txBody>
      </p:sp>
      <p:sp>
        <p:nvSpPr>
          <p:cNvPr id="8" name="Text Placeholder 7">
            <a:extLst>
              <a:ext uri="{FF2B5EF4-FFF2-40B4-BE49-F238E27FC236}">
                <a16:creationId xmlns:a16="http://schemas.microsoft.com/office/drawing/2014/main" id="{B20CA877-BC73-44B2-B723-8023CA00ED00}"/>
              </a:ext>
            </a:extLst>
          </p:cNvPr>
          <p:cNvSpPr>
            <a:spLocks noGrp="1"/>
          </p:cNvSpPr>
          <p:nvPr>
            <p:ph type="body" idx="22"/>
          </p:nvPr>
        </p:nvSpPr>
        <p:spPr/>
        <p:txBody>
          <a:bodyPr/>
          <a:lstStyle/>
          <a:p>
            <a:r>
              <a:rPr lang="en-US" dirty="0"/>
              <a:t>10%</a:t>
            </a:r>
            <a:endParaRPr lang="ru-RU" dirty="0"/>
          </a:p>
        </p:txBody>
      </p:sp>
      <p:sp>
        <p:nvSpPr>
          <p:cNvPr id="9" name="Text Placeholder 8">
            <a:extLst>
              <a:ext uri="{FF2B5EF4-FFF2-40B4-BE49-F238E27FC236}">
                <a16:creationId xmlns:a16="http://schemas.microsoft.com/office/drawing/2014/main" id="{9C508980-C5CA-4BC3-A366-9BA1490CA438}"/>
              </a:ext>
            </a:extLst>
          </p:cNvPr>
          <p:cNvSpPr>
            <a:spLocks noGrp="1"/>
          </p:cNvSpPr>
          <p:nvPr>
            <p:ph type="body" sz="quarter" idx="23"/>
          </p:nvPr>
        </p:nvSpPr>
        <p:spPr/>
        <p:txBody>
          <a:bodyPr/>
          <a:lstStyle/>
          <a:p>
            <a:r>
              <a:rPr lang="en-US" dirty="0"/>
              <a:t>Category Title</a:t>
            </a:r>
            <a:endParaRPr lang="ru-RU" dirty="0"/>
          </a:p>
        </p:txBody>
      </p:sp>
      <p:sp>
        <p:nvSpPr>
          <p:cNvPr id="10" name="Text Placeholder 9">
            <a:extLst>
              <a:ext uri="{FF2B5EF4-FFF2-40B4-BE49-F238E27FC236}">
                <a16:creationId xmlns:a16="http://schemas.microsoft.com/office/drawing/2014/main" id="{B9D2CE79-7062-4C12-A2AE-683EAD4CCE0C}"/>
              </a:ext>
            </a:extLst>
          </p:cNvPr>
          <p:cNvSpPr>
            <a:spLocks noGrp="1"/>
          </p:cNvSpPr>
          <p:nvPr>
            <p:ph type="body" idx="24"/>
          </p:nvPr>
        </p:nvSpPr>
        <p:spPr/>
        <p:txBody>
          <a:bodyPr/>
          <a:lstStyle/>
          <a:p>
            <a:r>
              <a:rPr lang="en-US" dirty="0"/>
              <a:t>25%</a:t>
            </a:r>
            <a:endParaRPr lang="ru-RU" dirty="0"/>
          </a:p>
        </p:txBody>
      </p:sp>
      <p:sp>
        <p:nvSpPr>
          <p:cNvPr id="11" name="Text Placeholder 10">
            <a:extLst>
              <a:ext uri="{FF2B5EF4-FFF2-40B4-BE49-F238E27FC236}">
                <a16:creationId xmlns:a16="http://schemas.microsoft.com/office/drawing/2014/main" id="{25FB3E19-7A7E-47B8-A21F-09F559854C8C}"/>
              </a:ext>
            </a:extLst>
          </p:cNvPr>
          <p:cNvSpPr>
            <a:spLocks noGrp="1"/>
          </p:cNvSpPr>
          <p:nvPr>
            <p:ph type="body" sz="quarter" idx="25"/>
          </p:nvPr>
        </p:nvSpPr>
        <p:spPr/>
        <p:txBody>
          <a:bodyPr/>
          <a:lstStyle/>
          <a:p>
            <a:r>
              <a:rPr lang="en-US" dirty="0"/>
              <a:t>Category Title</a:t>
            </a:r>
            <a:endParaRPr lang="ru-RU" dirty="0"/>
          </a:p>
        </p:txBody>
      </p:sp>
      <p:sp>
        <p:nvSpPr>
          <p:cNvPr id="12" name="Text Placeholder 11">
            <a:extLst>
              <a:ext uri="{FF2B5EF4-FFF2-40B4-BE49-F238E27FC236}">
                <a16:creationId xmlns:a16="http://schemas.microsoft.com/office/drawing/2014/main" id="{FF800B5B-000C-40A0-984E-296FEF26F894}"/>
              </a:ext>
            </a:extLst>
          </p:cNvPr>
          <p:cNvSpPr>
            <a:spLocks noGrp="1"/>
          </p:cNvSpPr>
          <p:nvPr>
            <p:ph type="body" idx="26"/>
          </p:nvPr>
        </p:nvSpPr>
        <p:spPr/>
        <p:txBody>
          <a:bodyPr/>
          <a:lstStyle/>
          <a:p>
            <a:r>
              <a:rPr lang="en-US" dirty="0"/>
              <a:t>10%</a:t>
            </a:r>
            <a:endParaRPr lang="ru-RU" dirty="0"/>
          </a:p>
        </p:txBody>
      </p:sp>
      <p:sp>
        <p:nvSpPr>
          <p:cNvPr id="13" name="Text Placeholder 12">
            <a:extLst>
              <a:ext uri="{FF2B5EF4-FFF2-40B4-BE49-F238E27FC236}">
                <a16:creationId xmlns:a16="http://schemas.microsoft.com/office/drawing/2014/main" id="{BC76F4DF-E770-433B-A99B-E75E3AD5B84F}"/>
              </a:ext>
            </a:extLst>
          </p:cNvPr>
          <p:cNvSpPr>
            <a:spLocks noGrp="1"/>
          </p:cNvSpPr>
          <p:nvPr>
            <p:ph type="body" sz="quarter" idx="27"/>
          </p:nvPr>
        </p:nvSpPr>
        <p:spPr/>
        <p:txBody>
          <a:bodyPr/>
          <a:lstStyle/>
          <a:p>
            <a:r>
              <a:rPr lang="en-US" dirty="0"/>
              <a:t>Category Title</a:t>
            </a:r>
            <a:endParaRPr lang="ru-RU" dirty="0"/>
          </a:p>
        </p:txBody>
      </p:sp>
      <p:sp>
        <p:nvSpPr>
          <p:cNvPr id="14" name="Text Placeholder 13">
            <a:extLst>
              <a:ext uri="{FF2B5EF4-FFF2-40B4-BE49-F238E27FC236}">
                <a16:creationId xmlns:a16="http://schemas.microsoft.com/office/drawing/2014/main" id="{BDFECF88-E632-4781-8739-84E6E892DC4D}"/>
              </a:ext>
            </a:extLst>
          </p:cNvPr>
          <p:cNvSpPr>
            <a:spLocks noGrp="1"/>
          </p:cNvSpPr>
          <p:nvPr>
            <p:ph type="body" idx="28"/>
          </p:nvPr>
        </p:nvSpPr>
        <p:spPr/>
        <p:txBody>
          <a:bodyPr/>
          <a:lstStyle/>
          <a:p>
            <a:r>
              <a:rPr lang="en-US" dirty="0"/>
              <a:t>20%</a:t>
            </a:r>
            <a:endParaRPr lang="ru-RU" dirty="0"/>
          </a:p>
        </p:txBody>
      </p:sp>
      <p:sp>
        <p:nvSpPr>
          <p:cNvPr id="15" name="Text Placeholder 14">
            <a:extLst>
              <a:ext uri="{FF2B5EF4-FFF2-40B4-BE49-F238E27FC236}">
                <a16:creationId xmlns:a16="http://schemas.microsoft.com/office/drawing/2014/main" id="{71D0B53C-EBAB-4000-8108-72EE7F62A93A}"/>
              </a:ext>
            </a:extLst>
          </p:cNvPr>
          <p:cNvSpPr>
            <a:spLocks noGrp="1"/>
          </p:cNvSpPr>
          <p:nvPr>
            <p:ph type="body" sz="quarter" idx="29"/>
          </p:nvPr>
        </p:nvSpPr>
        <p:spPr/>
        <p:txBody>
          <a:bodyPr/>
          <a:lstStyle/>
          <a:p>
            <a:r>
              <a:rPr lang="en-US" dirty="0"/>
              <a:t>Category Title</a:t>
            </a:r>
            <a:endParaRPr lang="ru-RU" dirty="0"/>
          </a:p>
        </p:txBody>
      </p:sp>
      <p:sp>
        <p:nvSpPr>
          <p:cNvPr id="16" name="Text Placeholder 15">
            <a:extLst>
              <a:ext uri="{FF2B5EF4-FFF2-40B4-BE49-F238E27FC236}">
                <a16:creationId xmlns:a16="http://schemas.microsoft.com/office/drawing/2014/main" id="{F685F4B4-4174-4802-8880-EBF24FC23D34}"/>
              </a:ext>
            </a:extLst>
          </p:cNvPr>
          <p:cNvSpPr>
            <a:spLocks noGrp="1"/>
          </p:cNvSpPr>
          <p:nvPr>
            <p:ph type="body" idx="30"/>
          </p:nvPr>
        </p:nvSpPr>
        <p:spPr/>
        <p:txBody>
          <a:bodyPr/>
          <a:lstStyle/>
          <a:p>
            <a:r>
              <a:rPr lang="en-US" dirty="0"/>
              <a:t>5%</a:t>
            </a:r>
            <a:endParaRPr lang="ru-RU" dirty="0"/>
          </a:p>
        </p:txBody>
      </p:sp>
      <p:sp>
        <p:nvSpPr>
          <p:cNvPr id="17" name="Text Placeholder 16">
            <a:extLst>
              <a:ext uri="{FF2B5EF4-FFF2-40B4-BE49-F238E27FC236}">
                <a16:creationId xmlns:a16="http://schemas.microsoft.com/office/drawing/2014/main" id="{64A8CDE2-952B-4BD3-A740-DF54D4C7E841}"/>
              </a:ext>
            </a:extLst>
          </p:cNvPr>
          <p:cNvSpPr>
            <a:spLocks noGrp="1"/>
          </p:cNvSpPr>
          <p:nvPr>
            <p:ph type="body" sz="quarter" idx="31"/>
          </p:nvPr>
        </p:nvSpPr>
        <p:spPr/>
        <p:txBody>
          <a:bodyPr/>
          <a:lstStyle/>
          <a:p>
            <a:r>
              <a:rPr lang="en-US" dirty="0"/>
              <a:t>Category Title</a:t>
            </a:r>
            <a:endParaRPr lang="ru-RU" dirty="0"/>
          </a:p>
        </p:txBody>
      </p:sp>
      <p:graphicFrame>
        <p:nvGraphicFramePr>
          <p:cNvPr id="21" name="Chart Placeholder 20" descr="Pie chart">
            <a:extLst>
              <a:ext uri="{FF2B5EF4-FFF2-40B4-BE49-F238E27FC236}">
                <a16:creationId xmlns:a16="http://schemas.microsoft.com/office/drawing/2014/main" id="{093B88E5-E854-483F-A761-6A39AF1AE58A}"/>
              </a:ext>
            </a:extLst>
          </p:cNvPr>
          <p:cNvGraphicFramePr>
            <a:graphicFrameLocks noGrp="1"/>
          </p:cNvGraphicFramePr>
          <p:nvPr>
            <p:ph type="chart" sz="quarter" idx="32"/>
            <p:extLst>
              <p:ext uri="{D42A27DB-BD31-4B8C-83A1-F6EECF244321}">
                <p14:modId xmlns:p14="http://schemas.microsoft.com/office/powerpoint/2010/main" val="2684824177"/>
              </p:ext>
            </p:extLst>
          </p:nvPr>
        </p:nvGraphicFramePr>
        <p:xfrm>
          <a:off x="798795" y="1087668"/>
          <a:ext cx="4509470" cy="4594679"/>
        </p:xfrm>
        <a:graphic>
          <a:graphicData uri="http://schemas.openxmlformats.org/drawingml/2006/chart">
            <c:chart xmlns:c="http://schemas.openxmlformats.org/drawingml/2006/chart" xmlns:r="http://schemas.openxmlformats.org/officeDocument/2006/relationships" r:id="rId2"/>
          </a:graphicData>
        </a:graphic>
      </p:graphicFrame>
      <p:sp>
        <p:nvSpPr>
          <p:cNvPr id="23" name="Oval 22" descr="Circle shape">
            <a:extLst>
              <a:ext uri="{FF2B5EF4-FFF2-40B4-BE49-F238E27FC236}">
                <a16:creationId xmlns:a16="http://schemas.microsoft.com/office/drawing/2014/main" id="{C3485789-E496-4110-A15B-8E4775849942}"/>
              </a:ext>
            </a:extLst>
          </p:cNvPr>
          <p:cNvSpPr/>
          <p:nvPr/>
        </p:nvSpPr>
        <p:spPr>
          <a:xfrm>
            <a:off x="5732367" y="3774029"/>
            <a:ext cx="384048" cy="384048"/>
          </a:xfrm>
          <a:prstGeom prst="ellipse">
            <a:avLst/>
          </a:prstGeom>
          <a:solidFill>
            <a:schemeClr val="accent1"/>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24" name="Oval 23" descr="Circle shape">
            <a:extLst>
              <a:ext uri="{FF2B5EF4-FFF2-40B4-BE49-F238E27FC236}">
                <a16:creationId xmlns:a16="http://schemas.microsoft.com/office/drawing/2014/main" id="{FC7368B7-D4B3-45CE-95D8-0AA892A56116}"/>
              </a:ext>
            </a:extLst>
          </p:cNvPr>
          <p:cNvSpPr/>
          <p:nvPr/>
        </p:nvSpPr>
        <p:spPr>
          <a:xfrm>
            <a:off x="7671881" y="3774029"/>
            <a:ext cx="384048" cy="384048"/>
          </a:xfrm>
          <a:prstGeom prst="ellipse">
            <a:avLst/>
          </a:prstGeom>
          <a:solidFill>
            <a:schemeClr val="accent1">
              <a:alpha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25" name="Oval 24" descr="Circle shape">
            <a:extLst>
              <a:ext uri="{FF2B5EF4-FFF2-40B4-BE49-F238E27FC236}">
                <a16:creationId xmlns:a16="http://schemas.microsoft.com/office/drawing/2014/main" id="{CB3E6EAD-AA8B-4D6A-B852-670A3BE077FA}"/>
              </a:ext>
            </a:extLst>
          </p:cNvPr>
          <p:cNvSpPr/>
          <p:nvPr/>
        </p:nvSpPr>
        <p:spPr>
          <a:xfrm>
            <a:off x="9611395" y="3774029"/>
            <a:ext cx="384048" cy="384048"/>
          </a:xfrm>
          <a:prstGeom prst="ellipse">
            <a:avLst/>
          </a:prstGeom>
          <a:solidFill>
            <a:schemeClr val="accent3"/>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9" name="Oval 18" descr="Circle shape">
            <a:extLst>
              <a:ext uri="{FF2B5EF4-FFF2-40B4-BE49-F238E27FC236}">
                <a16:creationId xmlns:a16="http://schemas.microsoft.com/office/drawing/2014/main" id="{74F8D4E4-1B47-416C-9A28-44D029B05DF3}"/>
              </a:ext>
            </a:extLst>
          </p:cNvPr>
          <p:cNvSpPr/>
          <p:nvPr/>
        </p:nvSpPr>
        <p:spPr>
          <a:xfrm>
            <a:off x="5732392" y="4506094"/>
            <a:ext cx="384048" cy="384048"/>
          </a:xfrm>
          <a:prstGeom prst="ellipse">
            <a:avLst/>
          </a:prstGeom>
          <a:solidFill>
            <a:schemeClr val="accent4"/>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20" name="Oval 19" descr="Circle shape">
            <a:extLst>
              <a:ext uri="{FF2B5EF4-FFF2-40B4-BE49-F238E27FC236}">
                <a16:creationId xmlns:a16="http://schemas.microsoft.com/office/drawing/2014/main" id="{46B993A4-B156-41FD-9B95-16911035EAA1}"/>
              </a:ext>
            </a:extLst>
          </p:cNvPr>
          <p:cNvSpPr/>
          <p:nvPr/>
        </p:nvSpPr>
        <p:spPr>
          <a:xfrm>
            <a:off x="7671906" y="4506094"/>
            <a:ext cx="384048" cy="384048"/>
          </a:xfrm>
          <a:prstGeom prst="ellipse">
            <a:avLst/>
          </a:prstGeom>
          <a:solidFill>
            <a:schemeClr val="accent2"/>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22" name="Oval 21" descr="Circle shape">
            <a:extLst>
              <a:ext uri="{FF2B5EF4-FFF2-40B4-BE49-F238E27FC236}">
                <a16:creationId xmlns:a16="http://schemas.microsoft.com/office/drawing/2014/main" id="{F25A7B72-F802-4A5B-9C15-E6092A747BDA}"/>
              </a:ext>
            </a:extLst>
          </p:cNvPr>
          <p:cNvSpPr/>
          <p:nvPr/>
        </p:nvSpPr>
        <p:spPr>
          <a:xfrm>
            <a:off x="9611420" y="4506094"/>
            <a:ext cx="384048" cy="384048"/>
          </a:xfrm>
          <a:prstGeom prst="ellipse">
            <a:avLst/>
          </a:prstGeom>
          <a:solidFill>
            <a:schemeClr val="accent2">
              <a:alpha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Tree>
    <p:extLst>
      <p:ext uri="{BB962C8B-B14F-4D97-AF65-F5344CB8AC3E}">
        <p14:creationId xmlns:p14="http://schemas.microsoft.com/office/powerpoint/2010/main" val="12661579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p:txBody>
          <a:bodyPr/>
          <a:lstStyle/>
          <a:p>
            <a:r>
              <a:rPr lang="en-US" dirty="0"/>
              <a:t>TABLE SLIDE</a:t>
            </a:r>
            <a:endParaRPr lang="ru-RU" dirty="0"/>
          </a:p>
        </p:txBody>
      </p:sp>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p:txBody>
          <a:bodyPr/>
          <a:lstStyle/>
          <a:p>
            <a:fld id="{D495E168-DA5E-4888-8D8A-92B118324C14}" type="slidenum">
              <a:rPr lang="ru-RU" smtClean="0"/>
              <a:t>27</a:t>
            </a:fld>
            <a:endParaRPr lang="ru-RU" dirty="0"/>
          </a:p>
        </p:txBody>
      </p:sp>
      <p:sp>
        <p:nvSpPr>
          <p:cNvPr id="5" name="Text Placeholder 4">
            <a:extLst>
              <a:ext uri="{FF2B5EF4-FFF2-40B4-BE49-F238E27FC236}">
                <a16:creationId xmlns:a16="http://schemas.microsoft.com/office/drawing/2014/main" id="{E8546E56-D449-4019-86AD-4F0D3A1474E8}"/>
              </a:ext>
            </a:extLst>
          </p:cNvPr>
          <p:cNvSpPr>
            <a:spLocks noGrp="1"/>
          </p:cNvSpPr>
          <p:nvPr>
            <p:ph type="body" sz="quarter" idx="16"/>
          </p:nvPr>
        </p:nvSpPr>
        <p:spPr>
          <a:xfrm>
            <a:off x="828357" y="3252275"/>
            <a:ext cx="2829243" cy="1846732"/>
          </a:xfrm>
        </p:spPr>
        <p:txBody>
          <a:bodyPr/>
          <a:lstStyle/>
          <a:p>
            <a:r>
              <a:rPr lang="en-US" dirty="0"/>
              <a:t>Lorem ipsum dolor sit amet, consectetuer adipiscing elit. Maecenas porttitor congue massa. Fusce posuere, magna sed pulvinar ultricies</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type="tbl" sz="quarter" idx="17"/>
            <p:extLst>
              <p:ext uri="{D42A27DB-BD31-4B8C-83A1-F6EECF244321}">
                <p14:modId xmlns:p14="http://schemas.microsoft.com/office/powerpoint/2010/main" val="4223577849"/>
              </p:ext>
            </p:extLst>
          </p:nvPr>
        </p:nvGraphicFramePr>
        <p:xfrm>
          <a:off x="4378450" y="1493838"/>
          <a:ext cx="6912000" cy="4079240"/>
        </p:xfrm>
        <a:graphic>
          <a:graphicData uri="http://schemas.openxmlformats.org/drawingml/2006/table">
            <a:tbl>
              <a:tblPr firstRow="1" bandRow="1">
                <a:tableStyleId>{5C22544A-7EE6-4342-B048-85BDC9FD1C3A}</a:tableStyleId>
              </a:tblPr>
              <a:tblGrid>
                <a:gridCol w="2376000">
                  <a:extLst>
                    <a:ext uri="{9D8B030D-6E8A-4147-A177-3AD203B41FA5}">
                      <a16:colId xmlns:a16="http://schemas.microsoft.com/office/drawing/2014/main" val="3413721457"/>
                    </a:ext>
                  </a:extLst>
                </a:gridCol>
                <a:gridCol w="1512000">
                  <a:extLst>
                    <a:ext uri="{9D8B030D-6E8A-4147-A177-3AD203B41FA5}">
                      <a16:colId xmlns:a16="http://schemas.microsoft.com/office/drawing/2014/main" val="2742567690"/>
                    </a:ext>
                  </a:extLst>
                </a:gridCol>
                <a:gridCol w="1512000">
                  <a:extLst>
                    <a:ext uri="{9D8B030D-6E8A-4147-A177-3AD203B41FA5}">
                      <a16:colId xmlns:a16="http://schemas.microsoft.com/office/drawing/2014/main" val="529259489"/>
                    </a:ext>
                  </a:extLst>
                </a:gridCol>
                <a:gridCol w="1512000">
                  <a:extLst>
                    <a:ext uri="{9D8B030D-6E8A-4147-A177-3AD203B41FA5}">
                      <a16:colId xmlns:a16="http://schemas.microsoft.com/office/drawing/2014/main" val="1743817430"/>
                    </a:ext>
                  </a:extLst>
                </a:gridCol>
              </a:tblGrid>
              <a:tr h="370840">
                <a:tc>
                  <a:txBody>
                    <a:bodyPr/>
                    <a:lstStyle/>
                    <a:p>
                      <a:endParaRPr lang="ru-RU" sz="1200" dirty="0">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r"/>
                      <a:r>
                        <a:rPr lang="en-US" sz="1200" dirty="0">
                          <a:latin typeface="+mn-lt"/>
                        </a:rPr>
                        <a:t>20XX</a:t>
                      </a: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r"/>
                      <a:r>
                        <a:rPr lang="en-US" sz="1200" dirty="0">
                          <a:latin typeface="+mn-lt"/>
                        </a:rPr>
                        <a:t>20XX</a:t>
                      </a: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r"/>
                      <a:r>
                        <a:rPr lang="en-US" sz="1200" dirty="0">
                          <a:latin typeface="+mn-lt"/>
                        </a:rPr>
                        <a:t>20XX</a:t>
                      </a: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70840">
                <a:tc>
                  <a:txBody>
                    <a:bodyPr/>
                    <a:lstStyle/>
                    <a:p>
                      <a:pPr marL="0" algn="l" defTabSz="914400" rtl="0" eaLnBrk="1" latinLnBrk="0" hangingPunct="1"/>
                      <a:r>
                        <a:rPr lang="en-US" sz="1200" b="1" i="0" kern="1200" dirty="0">
                          <a:solidFill>
                            <a:schemeClr val="bg1"/>
                          </a:solidFill>
                          <a:latin typeface="+mn-lt"/>
                          <a:ea typeface="+mn-ea"/>
                          <a:cs typeface="+mn-cs"/>
                        </a:rPr>
                        <a:t>Category</a:t>
                      </a:r>
                      <a:endParaRPr lang="ru-RU" sz="1200" b="1" i="0" kern="1200" dirty="0">
                        <a:solidFill>
                          <a:schemeClr val="bg1"/>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400,000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1,600,000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222084475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4,000,000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16,000,000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754974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75</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80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90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4051943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5,625,000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48,000,000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216,000,000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8716046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34554502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5,625,000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48,000,000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216,000,000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5925213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1,687,500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9,600,000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21,600,000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9700995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562,500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2,400,000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10,800,000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651786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281,250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2,400,000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4,320,000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4">
                        <a:alpha val="10000"/>
                      </a:schemeClr>
                    </a:solidFill>
                  </a:tcPr>
                </a:tc>
                <a:extLst>
                  <a:ext uri="{0D108BD9-81ED-4DB2-BD59-A6C34878D82A}">
                    <a16:rowId xmlns:a16="http://schemas.microsoft.com/office/drawing/2014/main" val="22587893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noProof="0" dirty="0">
                          <a:solidFill>
                            <a:schemeClr val="bg1"/>
                          </a:solidFill>
                          <a:latin typeface="+mn-lt"/>
                          <a:ea typeface="+mn-ea"/>
                          <a:cs typeface="+mn-cs"/>
                        </a:rPr>
                        <a:t>Category</a:t>
                      </a:r>
                      <a:endParaRPr lang="ru-RU" sz="1200" b="1" i="0" kern="1200" noProof="0" dirty="0">
                        <a:solidFill>
                          <a:schemeClr val="bg1"/>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7,593,750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52,800,000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algn="r" defTabSz="914400" rtl="0" eaLnBrk="1" latinLnBrk="0" hangingPunct="1"/>
                      <a:r>
                        <a:rPr lang="en-US" sz="1400" i="0" kern="1200" dirty="0">
                          <a:solidFill>
                            <a:schemeClr val="tx1">
                              <a:lumMod val="65000"/>
                              <a:lumOff val="35000"/>
                            </a:schemeClr>
                          </a:solidFill>
                          <a:latin typeface="+mn-lt"/>
                          <a:ea typeface="+mn-ea"/>
                          <a:cs typeface="+mn-cs"/>
                        </a:rPr>
                        <a:t>187,920,000</a:t>
                      </a:r>
                      <a:endParaRPr lang="ru-RU" sz="1400" i="0" kern="1200" dirty="0">
                        <a:solidFill>
                          <a:schemeClr val="tx1">
                            <a:lumMod val="65000"/>
                            <a:lumOff val="3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87294082"/>
                  </a:ext>
                </a:extLst>
              </a:tr>
            </a:tbl>
          </a:graphicData>
        </a:graphic>
      </p:graphicFrame>
    </p:spTree>
    <p:extLst>
      <p:ext uri="{BB962C8B-B14F-4D97-AF65-F5344CB8AC3E}">
        <p14:creationId xmlns:p14="http://schemas.microsoft.com/office/powerpoint/2010/main" val="21138407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lorful cliff city near ocean shore">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rotWithShape="1">
          <a:blip r:embed="rId2"/>
          <a:srcRect t="13230" b="13230"/>
          <a:stretch/>
        </p:blipFill>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p:txBody>
          <a:bodyPr/>
          <a:lstStyle/>
          <a:p>
            <a:r>
              <a:rPr lang="en-US" dirty="0"/>
              <a:t>BIG IMAGE</a:t>
            </a:r>
            <a:endParaRPr lang="ru-RU" dirty="0"/>
          </a:p>
        </p:txBody>
      </p:sp>
      <p:sp>
        <p:nvSpPr>
          <p:cNvPr id="3" name="Footer Placeholder 2">
            <a:extLst>
              <a:ext uri="{FF2B5EF4-FFF2-40B4-BE49-F238E27FC236}">
                <a16:creationId xmlns:a16="http://schemas.microsoft.com/office/drawing/2014/main" id="{AEDF80CF-7487-45BD-99FF-6CB18AC1C2E1}"/>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28</a:t>
            </a:fld>
            <a:endParaRPr lang="ru-RU" dirty="0"/>
          </a:p>
        </p:txBody>
      </p:sp>
      <p:sp>
        <p:nvSpPr>
          <p:cNvPr id="5" name="Text Placeholder 4">
            <a:extLst>
              <a:ext uri="{FF2B5EF4-FFF2-40B4-BE49-F238E27FC236}">
                <a16:creationId xmlns:a16="http://schemas.microsoft.com/office/drawing/2014/main" id="{53BA5B48-F9FF-45FC-A3F7-5CEF9A012980}"/>
              </a:ext>
            </a:extLst>
          </p:cNvPr>
          <p:cNvSpPr>
            <a:spLocks noGrp="1"/>
          </p:cNvSpPr>
          <p:nvPr>
            <p:ph type="body" sz="quarter" idx="16"/>
          </p:nvPr>
        </p:nvSpPr>
        <p:spPr/>
        <p:txBody>
          <a:bodyPr/>
          <a:lstStyle/>
          <a:p>
            <a:r>
              <a:rPr lang="en-US" dirty="0"/>
              <a:t>Lorem ipsum dolor sit amet, consectetuer adipiscing elit. Maecenas porttitor congue massa</a:t>
            </a:r>
            <a:endParaRPr lang="ru-RU" dirty="0"/>
          </a:p>
        </p:txBody>
      </p:sp>
    </p:spTree>
    <p:extLst>
      <p:ext uri="{BB962C8B-B14F-4D97-AF65-F5344CB8AC3E}">
        <p14:creationId xmlns:p14="http://schemas.microsoft.com/office/powerpoint/2010/main" val="19353602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descr="Video">
            <a:extLst>
              <a:ext uri="{FF2B5EF4-FFF2-40B4-BE49-F238E27FC236}">
                <a16:creationId xmlns:a16="http://schemas.microsoft.com/office/drawing/2014/main" id="{531D7866-D98C-4600-BEC4-FCE6295FAD25}"/>
              </a:ext>
            </a:extLst>
          </p:cNvPr>
          <p:cNvSpPr>
            <a:spLocks noGrp="1"/>
          </p:cNvSpPr>
          <p:nvPr>
            <p:ph type="media" sz="quarter" idx="17"/>
          </p:nvPr>
        </p:nvSpPr>
        <p:spPr/>
      </p:sp>
      <p:sp>
        <p:nvSpPr>
          <p:cNvPr id="3" name="Footer Placeholder 2">
            <a:extLst>
              <a:ext uri="{FF2B5EF4-FFF2-40B4-BE49-F238E27FC236}">
                <a16:creationId xmlns:a16="http://schemas.microsoft.com/office/drawing/2014/main" id="{EA45DB45-A744-4939-A7FE-863B69ECEA97}"/>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p:txBody>
          <a:bodyPr/>
          <a:lstStyle/>
          <a:p>
            <a:fld id="{D495E168-DA5E-4888-8D8A-92B118324C14}" type="slidenum">
              <a:rPr lang="ru-RU" smtClean="0"/>
              <a:t>29</a:t>
            </a:fld>
            <a:endParaRPr lang="ru-RU" dirty="0"/>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p:txBody>
          <a:bodyPr>
            <a:normAutofit/>
          </a:bodyPr>
          <a:lstStyle/>
          <a:p>
            <a:r>
              <a:rPr lang="en-US" dirty="0"/>
              <a:t>Lorem ipsum dolor sit amet, consectetuer adipiscing elit. Maecenas porttitor congue massa</a:t>
            </a:r>
            <a:endParaRPr lang="ru-RU" dirty="0"/>
          </a:p>
        </p:txBody>
      </p:sp>
    </p:spTree>
    <p:extLst>
      <p:ext uri="{BB962C8B-B14F-4D97-AF65-F5344CB8AC3E}">
        <p14:creationId xmlns:p14="http://schemas.microsoft.com/office/powerpoint/2010/main" val="1855796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30</a:t>
            </a:fld>
            <a:endParaRPr lang="ru-RU"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Tree>
    <p:extLst>
      <p:ext uri="{BB962C8B-B14F-4D97-AF65-F5344CB8AC3E}">
        <p14:creationId xmlns:p14="http://schemas.microsoft.com/office/powerpoint/2010/main" val="595823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p:txBody>
          <a:bodyPr/>
          <a:lstStyle/>
          <a:p>
            <a:fld id="{D495E168-DA5E-4888-8D8A-92B118324C14}" type="slidenum">
              <a:rPr lang="ru-RU" smtClean="0"/>
              <a:t>31</a:t>
            </a:fld>
            <a:endParaRPr lang="ru-RU" dirty="0"/>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p:txBody>
          <a:bodyPr>
            <a:normAutofit/>
          </a:bodyPr>
          <a:lstStyle/>
          <a:p>
            <a:r>
              <a:rPr lang="en-US" dirty="0"/>
              <a:t>Storyboard description</a:t>
            </a:r>
            <a:endParaRPr lang="ru-RU" dirty="0"/>
          </a:p>
        </p:txBody>
      </p:sp>
      <p:pic>
        <p:nvPicPr>
          <p:cNvPr id="6" name="Picture 5" descr="A picture containing diagram&#10;&#10;Description automatically generated">
            <a:extLst>
              <a:ext uri="{FF2B5EF4-FFF2-40B4-BE49-F238E27FC236}">
                <a16:creationId xmlns:a16="http://schemas.microsoft.com/office/drawing/2014/main" id="{D729057C-EFE9-0C91-1D14-B9FDB76A754F}"/>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7" name="Title 3">
            <a:extLst>
              <a:ext uri="{FF2B5EF4-FFF2-40B4-BE49-F238E27FC236}">
                <a16:creationId xmlns:a16="http://schemas.microsoft.com/office/drawing/2014/main" id="{08230B8D-87AE-91CC-EDE5-15A5F3CE7542}"/>
              </a:ext>
            </a:extLst>
          </p:cNvPr>
          <p:cNvSpPr txBox="1">
            <a:spLocks/>
          </p:cNvSpPr>
          <p:nvPr/>
        </p:nvSpPr>
        <p:spPr>
          <a:xfrm>
            <a:off x="257820" y="413132"/>
            <a:ext cx="9144000" cy="437183"/>
          </a:xfrm>
          <a:prstGeom prst="rect">
            <a:avLst/>
          </a:prstGeom>
        </p:spPr>
        <p:txBody>
          <a:bodyPr vert="horz" lIns="91440" tIns="45720" rIns="91440" bIns="45720" rtlCol="0" anchor="t" anchorCtr="0">
            <a:normAutofit/>
          </a:bodyPr>
          <a:lstStyle>
            <a:lvl1pPr marL="0" indent="0" algn="ctr" defTabSz="914400" rtl="0" eaLnBrk="1" latinLnBrk="0" hangingPunct="1">
              <a:lnSpc>
                <a:spcPct val="90000"/>
              </a:lnSpc>
              <a:spcBef>
                <a:spcPct val="0"/>
              </a:spcBef>
              <a:buFont typeface="Arial" panose="020B0604020202020204" pitchFamily="34" charset="0"/>
              <a:buNone/>
              <a:defRPr sz="1800" b="1" kern="1200">
                <a:solidFill>
                  <a:schemeClr val="accent1"/>
                </a:solidFill>
                <a:latin typeface="+mn-lt"/>
                <a:ea typeface="+mj-ea"/>
                <a:cs typeface="+mj-cs"/>
              </a:defRPr>
            </a:lvl1pPr>
          </a:lstStyle>
          <a:p>
            <a:pPr algn="l"/>
            <a:r>
              <a:rPr lang="en-US" dirty="0"/>
              <a:t>STORYBOARD SLIDES</a:t>
            </a:r>
          </a:p>
        </p:txBody>
      </p:sp>
      <p:pic>
        <p:nvPicPr>
          <p:cNvPr id="3" name="Picture 2">
            <a:extLst>
              <a:ext uri="{FF2B5EF4-FFF2-40B4-BE49-F238E27FC236}">
                <a16:creationId xmlns:a16="http://schemas.microsoft.com/office/drawing/2014/main" id="{8254A849-48BE-7DEC-630F-F640A0993531}"/>
              </a:ext>
            </a:extLst>
          </p:cNvPr>
          <p:cNvPicPr>
            <a:picLocks noChangeAspect="1"/>
          </p:cNvPicPr>
          <p:nvPr/>
        </p:nvPicPr>
        <p:blipFill>
          <a:blip r:embed="rId3"/>
          <a:srcRect/>
          <a:stretch/>
        </p:blipFill>
        <p:spPr>
          <a:xfrm>
            <a:off x="257820" y="1749182"/>
            <a:ext cx="5479668" cy="3053978"/>
          </a:xfrm>
          <a:prstGeom prst="rect">
            <a:avLst/>
          </a:prstGeom>
        </p:spPr>
      </p:pic>
      <p:pic>
        <p:nvPicPr>
          <p:cNvPr id="8" name="Picture 7">
            <a:extLst>
              <a:ext uri="{FF2B5EF4-FFF2-40B4-BE49-F238E27FC236}">
                <a16:creationId xmlns:a16="http://schemas.microsoft.com/office/drawing/2014/main" id="{4791BA11-89EC-F6C5-E93E-6D06B262BD20}"/>
              </a:ext>
            </a:extLst>
          </p:cNvPr>
          <p:cNvPicPr>
            <a:picLocks noChangeAspect="1"/>
          </p:cNvPicPr>
          <p:nvPr/>
        </p:nvPicPr>
        <p:blipFill>
          <a:blip r:embed="rId3"/>
          <a:srcRect/>
          <a:stretch/>
        </p:blipFill>
        <p:spPr>
          <a:xfrm>
            <a:off x="6272613" y="1749182"/>
            <a:ext cx="5479668" cy="3053978"/>
          </a:xfrm>
          <a:prstGeom prst="rect">
            <a:avLst/>
          </a:prstGeom>
        </p:spPr>
      </p:pic>
    </p:spTree>
    <p:extLst>
      <p:ext uri="{BB962C8B-B14F-4D97-AF65-F5344CB8AC3E}">
        <p14:creationId xmlns:p14="http://schemas.microsoft.com/office/powerpoint/2010/main" val="2044042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3.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
  <TotalTime>127</TotalTime>
  <Words>1101</Words>
  <Application>Microsoft Office PowerPoint</Application>
  <PresentationFormat>Widescreen</PresentationFormat>
  <Paragraphs>190</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Century Gothic</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Taylor Martin: Player and Enemies</vt:lpstr>
      <vt:lpstr>Enemy Use Case</vt:lpstr>
      <vt:lpstr>Enemy Use Case</vt:lpstr>
      <vt:lpstr>Jordan Reed</vt:lpstr>
      <vt:lpstr>Weapon Use Case</vt:lpstr>
      <vt:lpstr>Dan Blanchette</vt:lpstr>
      <vt:lpstr>THANK YOU!</vt:lpstr>
      <vt:lpstr>TEXT LAYOUT 02</vt:lpstr>
      <vt:lpstr>COMPARISON</vt:lpstr>
      <vt:lpstr>CHART SLIDE</vt:lpstr>
      <vt:lpstr>TABLE SLIDE</vt:lpstr>
      <vt:lpstr>BIG IMAGE</vt:lpstr>
      <vt:lpstr>Lorem ipsum dolor sit amet, consectetuer adipiscing elit. Maecenas porttitor congue massa</vt:lpstr>
      <vt:lpstr>Customize this Template</vt:lpstr>
      <vt:lpstr>Storyboard description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Martin, Taylor (mart8517@vandals.uidaho.edu)</cp:lastModifiedBy>
  <cp:revision>14</cp:revision>
  <dcterms:created xsi:type="dcterms:W3CDTF">2022-09-19T03:19:26Z</dcterms:created>
  <dcterms:modified xsi:type="dcterms:W3CDTF">2022-09-21T23:51:38Z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